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AADDA-ED0C-417C-A07F-20A3777A45DA}" v="5" dt="2021-01-21T09:46:2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van't ende" userId="e5da63746a0f9684" providerId="LiveId" clId="{165AADDA-ED0C-417C-A07F-20A3777A45DA}"/>
    <pc:docChg chg="custSel addSld delSld modSld sldOrd">
      <pc:chgData name="Bart van't ende" userId="e5da63746a0f9684" providerId="LiveId" clId="{165AADDA-ED0C-417C-A07F-20A3777A45DA}" dt="2021-01-21T10:14:27.666" v="159" actId="1076"/>
      <pc:docMkLst>
        <pc:docMk/>
      </pc:docMkLst>
      <pc:sldChg chg="modSp mod">
        <pc:chgData name="Bart van't ende" userId="e5da63746a0f9684" providerId="LiveId" clId="{165AADDA-ED0C-417C-A07F-20A3777A45DA}" dt="2021-01-21T10:14:27.666" v="159" actId="1076"/>
        <pc:sldMkLst>
          <pc:docMk/>
          <pc:sldMk cId="4238583144" sldId="261"/>
        </pc:sldMkLst>
        <pc:spChg chg="mod">
          <ac:chgData name="Bart van't ende" userId="e5da63746a0f9684" providerId="LiveId" clId="{165AADDA-ED0C-417C-A07F-20A3777A45DA}" dt="2021-01-21T10:14:27.666" v="159" actId="1076"/>
          <ac:spMkLst>
            <pc:docMk/>
            <pc:sldMk cId="4238583144" sldId="261"/>
            <ac:spMk id="3" creationId="{31820C41-CC85-4A41-8463-3C948AC1A76E}"/>
          </ac:spMkLst>
        </pc:spChg>
      </pc:sldChg>
      <pc:sldChg chg="new del">
        <pc:chgData name="Bart van't ende" userId="e5da63746a0f9684" providerId="LiveId" clId="{165AADDA-ED0C-417C-A07F-20A3777A45DA}" dt="2021-01-21T09:45:24.749" v="1" actId="47"/>
        <pc:sldMkLst>
          <pc:docMk/>
          <pc:sldMk cId="843108257" sldId="262"/>
        </pc:sldMkLst>
      </pc:sldChg>
      <pc:sldChg chg="addSp delSp modSp new mod ord">
        <pc:chgData name="Bart van't ende" userId="e5da63746a0f9684" providerId="LiveId" clId="{165AADDA-ED0C-417C-A07F-20A3777A45DA}" dt="2021-01-21T09:48:47.627" v="158"/>
        <pc:sldMkLst>
          <pc:docMk/>
          <pc:sldMk cId="1314268104" sldId="262"/>
        </pc:sldMkLst>
        <pc:spChg chg="del mod">
          <ac:chgData name="Bart van't ende" userId="e5da63746a0f9684" providerId="LiveId" clId="{165AADDA-ED0C-417C-A07F-20A3777A45DA}" dt="2021-01-21T09:48:22.108" v="150" actId="478"/>
          <ac:spMkLst>
            <pc:docMk/>
            <pc:sldMk cId="1314268104" sldId="262"/>
            <ac:spMk id="2" creationId="{8BDB05F2-2DF0-41D3-9718-B9C9190B4D6E}"/>
          </ac:spMkLst>
        </pc:spChg>
        <pc:spChg chg="del mod">
          <ac:chgData name="Bart van't ende" userId="e5da63746a0f9684" providerId="LiveId" clId="{165AADDA-ED0C-417C-A07F-20A3777A45DA}" dt="2021-01-21T09:48:18.868" v="148" actId="478"/>
          <ac:spMkLst>
            <pc:docMk/>
            <pc:sldMk cId="1314268104" sldId="262"/>
            <ac:spMk id="3" creationId="{B2D4D640-CF34-48EC-AF7E-382A70418BE5}"/>
          </ac:spMkLst>
        </pc:spChg>
        <pc:spChg chg="add del mod">
          <ac:chgData name="Bart van't ende" userId="e5da63746a0f9684" providerId="LiveId" clId="{165AADDA-ED0C-417C-A07F-20A3777A45DA}" dt="2021-01-21T09:48:27.270" v="154" actId="478"/>
          <ac:spMkLst>
            <pc:docMk/>
            <pc:sldMk cId="1314268104" sldId="262"/>
            <ac:spMk id="6" creationId="{9B6A933A-7FCE-4F87-90F0-E2F23F40F7CA}"/>
          </ac:spMkLst>
        </pc:spChg>
        <pc:spChg chg="add del mod">
          <ac:chgData name="Bart van't ende" userId="e5da63746a0f9684" providerId="LiveId" clId="{165AADDA-ED0C-417C-A07F-20A3777A45DA}" dt="2021-01-21T09:48:24.790" v="152" actId="478"/>
          <ac:spMkLst>
            <pc:docMk/>
            <pc:sldMk cId="1314268104" sldId="262"/>
            <ac:spMk id="8" creationId="{BEDF0DCE-A26A-44C6-9224-C19681C68262}"/>
          </ac:spMkLst>
        </pc:spChg>
        <pc:picChg chg="add mod ord">
          <ac:chgData name="Bart van't ende" userId="e5da63746a0f9684" providerId="LiveId" clId="{165AADDA-ED0C-417C-A07F-20A3777A45DA}" dt="2021-01-21T09:48:34.890" v="156" actId="1076"/>
          <ac:picMkLst>
            <pc:docMk/>
            <pc:sldMk cId="1314268104" sldId="262"/>
            <ac:picMk id="4" creationId="{86F9AD46-269D-470F-B3D3-BB5831E5269F}"/>
          </ac:picMkLst>
        </pc:picChg>
        <pc:picChg chg="add del mod">
          <ac:chgData name="Bart van't ende" userId="e5da63746a0f9684" providerId="LiveId" clId="{165AADDA-ED0C-417C-A07F-20A3777A45DA}" dt="2021-01-21T09:46:16.311" v="87"/>
          <ac:picMkLst>
            <pc:docMk/>
            <pc:sldMk cId="1314268104" sldId="262"/>
            <ac:picMk id="1026" creationId="{94682C91-042C-49BC-8B7C-84C04F8422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8AE28-1B23-4167-8D5B-FAA18AAAD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4F1630-3F95-4C2B-A4AC-348F6DA2D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C02A99-1C5C-4661-8C86-89CCEAC4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356716-476F-4B2C-81B4-84C5C686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FEF7F-C453-4978-97F1-F6C99054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35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6AA1A-247F-4909-AE1D-23290DDE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78F6CB-A7A3-4E1D-A076-8772D9A36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96EE59-ABAB-4460-854F-15A403F5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8120E-0298-4073-A31F-4EEF7E5A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671D7-6649-4F41-A03E-83D92557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57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289310-E7D6-4E08-A6DA-F85C56766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67C43C-888D-4C3D-9319-D6DD30500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A7AEA3-44D6-495E-91DF-8BAD5EBA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86CB1-23F4-439F-AB3B-33CC35A6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84E14B-FEAC-451E-BB60-25EB71F5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807C9-B268-4AB6-80DA-3E211AD9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ACF3C-2097-4C57-B99C-9AC35142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62466A-42D7-43C9-B8B6-86E7F40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4C5D19-CBD6-4DCE-812B-7012E049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FB147-996C-485B-BBA1-EFF391BA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4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4C3FE-0362-4A37-B793-CA1A6409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DBF8E0-0A7B-4C6B-BB65-E3F39FB1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BDB462-2CE2-4B3A-81C7-FA222ED5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AFF920-EB16-42E8-979A-3E629C38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379D2C-685E-4C1B-9B21-07CAA599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41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712C1-D11E-4047-958D-F7D7227C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BFED6-C2F9-4C1E-A176-FAE6FB349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2AED4D-8D19-44C9-A849-3369766F7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5AE45B-EEF8-4A1E-88EF-B5AD9600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0E092B-8028-453F-9624-3283317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A01D77-E42F-45EA-933B-A1274325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39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37E1D-09B0-41C1-B367-4C202C24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D12C7-99B2-4D9D-BBDF-49B426F9B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CAAC2C-0948-4B91-8E2C-F6F3F00CF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9FF07B-59BE-48C3-A464-5E18C8310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D5DB53-8C88-49AA-BBDA-0F38EBDF5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EA1BA3-7160-4E49-81AD-16CB920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A355A4-84C3-49FC-8D7B-606476CC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20B62FC-2640-48E4-A815-5079DC3F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75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86D47-8F05-4806-B77D-835A615F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80F4D7-BC88-4E13-AAA3-08B5C8E9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7E87B4-8B14-423D-8367-5656172B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4B686B-6B88-4876-B3D1-86C797A4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33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96AD80-30CF-4F70-89BA-48D804A6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0FAB3D-D71C-4811-AFAA-0C87B6D1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EB8AD8-AF85-49DB-8544-3B06B262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5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DE247-A3C2-40E4-A938-1C7AD5D7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58D4A7-97F4-437A-BA0C-D1927637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AE7B70-D550-4A97-AB1E-475CB20BA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3A957F-5E1B-49FB-A92D-2177CC8F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7C2FD5-0323-4D94-8B41-92A66CF2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84B64E-F92F-468E-B51B-07B73A22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5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C574E-741F-42CC-BC22-B94EC3A2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B3E0B1-146C-46BE-A538-D551F1107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933832-2797-4486-A3DA-9241B2BC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3249BB-5516-471A-B2BD-C4EAE72C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7DC6EE-C19B-4651-841E-B9985BA8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1939E0-7250-496B-B200-86F7796B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1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4F3A94-A17D-4EDA-B5A3-0C6C81D1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9A0E58-C87E-4DE6-A9A4-79867359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4760A2-2C21-430F-A7DF-CDCC18C64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324E-97C5-4C42-8254-2A97DD674B7E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9AF5A7-C304-47E4-8232-6F5C698FC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0B086-96C1-456C-AE93-B09BF3040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5DA7-E342-4FE3-9ECD-DE14C69C0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8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4B0F8B-E913-4A80-9AFD-862CDEA7C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818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A9695-8212-4EFE-BA07-D5552EEC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1122363"/>
            <a:ext cx="6782629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6400" b="1" i="1" dirty="0"/>
              <a:t>De laatste dingen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E20BF2-5E0E-40E5-8FF9-1913B34FC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7301244" cy="1208141"/>
          </a:xfrm>
        </p:spPr>
        <p:txBody>
          <a:bodyPr>
            <a:noAutofit/>
          </a:bodyPr>
          <a:lstStyle/>
          <a:p>
            <a:pPr algn="l"/>
            <a:r>
              <a:rPr lang="nl-NL" sz="4000" dirty="0"/>
              <a:t>Verdiepingsavond 21 januari 2021</a:t>
            </a:r>
          </a:p>
          <a:p>
            <a:pPr algn="l"/>
            <a:r>
              <a:rPr lang="nl-NL" sz="4000" dirty="0"/>
              <a:t>Kampereiland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8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ostuum, person, poseren&#10;&#10;Automatisch gegenereerde beschrijving">
            <a:extLst>
              <a:ext uri="{FF2B5EF4-FFF2-40B4-BE49-F238E27FC236}">
                <a16:creationId xmlns:a16="http://schemas.microsoft.com/office/drawing/2014/main" id="{CE07DA0A-7DF8-4CE1-9690-B34F98B8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0"/>
            <a:ext cx="7772400" cy="103822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0ADF7A-0EA0-40A8-A163-E9078A87AD56}"/>
              </a:ext>
            </a:extLst>
          </p:cNvPr>
          <p:cNvSpPr txBox="1"/>
          <p:nvPr/>
        </p:nvSpPr>
        <p:spPr>
          <a:xfrm>
            <a:off x="213360" y="838200"/>
            <a:ext cx="4053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i="1" dirty="0"/>
              <a:t>Langs het tuinpad van mijn vader</a:t>
            </a:r>
          </a:p>
        </p:txBody>
      </p:sp>
    </p:spTree>
    <p:extLst>
      <p:ext uri="{BB962C8B-B14F-4D97-AF65-F5344CB8AC3E}">
        <p14:creationId xmlns:p14="http://schemas.microsoft.com/office/powerpoint/2010/main" val="316495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6F9AD46-269D-470F-B3D3-BB5831E5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2912"/>
            <a:ext cx="12192000" cy="73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0D302-73E2-48EF-85E4-6A4ABC46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nl-NL" sz="4600" b="1" dirty="0"/>
              <a:t>Structuur Mattheus 24 &amp; 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B40F7-D462-4200-B54D-4C8E5B2F0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0938"/>
            <a:ext cx="10805160" cy="5495927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/>
              <a:t>Het vormt een geheel</a:t>
            </a:r>
          </a:p>
          <a:p>
            <a:r>
              <a:rPr lang="nl-NL" sz="3200" dirty="0"/>
              <a:t>Opbouw </a:t>
            </a:r>
          </a:p>
          <a:p>
            <a:pPr lvl="1"/>
            <a:r>
              <a:rPr lang="nl-NL" sz="3200" dirty="0"/>
              <a:t>Aanleiding is de Tempel in Jeruzalem (1 – 3) </a:t>
            </a:r>
          </a:p>
          <a:p>
            <a:pPr lvl="1"/>
            <a:r>
              <a:rPr lang="nl-NL" sz="3200" dirty="0"/>
              <a:t>Rampen &amp; natuurgeweld (4 – 29)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Misleiding v4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Oorlogen en dreiging van oorlog v6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Honger en rampen v7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Onderdrukking v9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Wetteloosheid en verkilling van de liefde v12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Verspreiding van het Evangelie v14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Vluchten v20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Valse </a:t>
            </a:r>
            <a:r>
              <a:rPr lang="nl-NL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messiassen</a:t>
            </a: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23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Duisternis v29</a:t>
            </a:r>
            <a:endParaRPr lang="nl-NL" sz="2600" dirty="0"/>
          </a:p>
          <a:p>
            <a:pPr lvl="1"/>
            <a:r>
              <a:rPr lang="nl-NL" sz="3200" dirty="0"/>
              <a:t>Gelijkenissen (24:43 – 25: 46)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66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434BC-3221-442E-B115-5C61BDE0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600" b="1" dirty="0"/>
              <a:t>Leessleutel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091A2-BC49-4F14-AB6C-F1FFEDF2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i="1" dirty="0"/>
              <a:t>De Laatste dingen </a:t>
            </a:r>
          </a:p>
          <a:p>
            <a:pPr lvl="1" algn="just"/>
            <a:r>
              <a:rPr lang="nl-NL" sz="3000" dirty="0"/>
              <a:t>Zijn er altijd al geweest</a:t>
            </a:r>
          </a:p>
          <a:p>
            <a:pPr lvl="1" algn="just"/>
            <a:r>
              <a:rPr lang="nl-NL" sz="3000" dirty="0"/>
              <a:t>Gestart bij de Hemelvaart van Christus</a:t>
            </a:r>
          </a:p>
          <a:p>
            <a:r>
              <a:rPr lang="nl-NL" sz="4000" dirty="0"/>
              <a:t>Het tikken van Gods klok (v 36)</a:t>
            </a:r>
          </a:p>
          <a:p>
            <a:pPr lvl="1"/>
            <a:r>
              <a:rPr lang="nl-NL" sz="3000" dirty="0"/>
              <a:t>Uitrekenen?</a:t>
            </a:r>
          </a:p>
          <a:p>
            <a:pPr lvl="1"/>
            <a:r>
              <a:rPr lang="nl-NL" sz="3000" dirty="0"/>
              <a:t>Het volk Israel (Rom. 11)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38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7422C-97B9-4B55-B18E-C6D18D57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b="1" dirty="0"/>
              <a:t>Wij &amp; </a:t>
            </a:r>
            <a:r>
              <a:rPr lang="nl-NL" sz="5000" b="1" i="1" dirty="0"/>
              <a:t>De laatste dingen</a:t>
            </a:r>
            <a:endParaRPr lang="nl-NL" sz="50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48143-D75D-4D60-8C04-8E6CBE86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lnSpcReduction="10000"/>
          </a:bodyPr>
          <a:lstStyle/>
          <a:p>
            <a:r>
              <a:rPr lang="nl-NL" sz="3800" dirty="0"/>
              <a:t>Gelijkenissen </a:t>
            </a:r>
          </a:p>
          <a:p>
            <a:pPr marL="742950" lvl="1" indent="-285750" algn="just">
              <a:buFont typeface="+mj-lt"/>
              <a:buAutoNum type="alphaLcPeriod"/>
            </a:pPr>
            <a:r>
              <a:rPr lang="nl-N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heer en de waakzame slaaf Matt. 24: 43</a:t>
            </a:r>
          </a:p>
          <a:p>
            <a:pPr marL="742950" lvl="1" indent="-285750" algn="just">
              <a:buFont typeface="+mj-lt"/>
              <a:buAutoNum type="alphaLcPeriod"/>
            </a:pPr>
            <a:r>
              <a:rPr lang="nl-N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dwaze en 5 wijze meisjes 	  Matt. 25: 1</a:t>
            </a:r>
          </a:p>
          <a:p>
            <a:pPr marL="742950" lvl="1" indent="-285750" algn="just">
              <a:buFont typeface="+mj-lt"/>
              <a:buAutoNum type="alphaLcPeriod"/>
            </a:pPr>
            <a:r>
              <a:rPr lang="nl-N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Gelijkenis van de talenten 	  Matt. 25: 14</a:t>
            </a:r>
          </a:p>
          <a:p>
            <a:pPr marL="742950" lvl="1" indent="-285750" algn="just">
              <a:buFont typeface="+mj-lt"/>
              <a:buAutoNum type="alphaLcPeriod"/>
            </a:pPr>
            <a:r>
              <a:rPr lang="nl-N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Schapen en de bokken 	</a:t>
            </a:r>
            <a:r>
              <a:rPr lang="nl-NL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Matt. 25: 31</a:t>
            </a:r>
            <a:endParaRPr lang="nl-NL" sz="3000" dirty="0"/>
          </a:p>
          <a:p>
            <a:r>
              <a:rPr lang="nl-NL" sz="3800" dirty="0"/>
              <a:t>Wat is Jezus’ Zijn oproep? </a:t>
            </a:r>
          </a:p>
          <a:p>
            <a:pPr lvl="1"/>
            <a:r>
              <a:rPr lang="nl-NL" sz="3800" dirty="0"/>
              <a:t>Wees waakzaam</a:t>
            </a:r>
          </a:p>
          <a:p>
            <a:pPr lvl="1"/>
            <a:r>
              <a:rPr lang="nl-NL" sz="3800" dirty="0"/>
              <a:t>Doe je werk</a:t>
            </a:r>
          </a:p>
          <a:p>
            <a:pPr lvl="1"/>
            <a:r>
              <a:rPr lang="nl-NL" sz="3800" dirty="0"/>
              <a:t>Wees niet bang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5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2F7711-D7A2-46A9-90E1-7275DFCE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60" y="1"/>
            <a:ext cx="5806440" cy="68585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E08E62-93CA-489C-BCFA-CF948C7B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10820"/>
            <a:ext cx="10515600" cy="1325563"/>
          </a:xfrm>
        </p:spPr>
        <p:txBody>
          <a:bodyPr>
            <a:normAutofit/>
          </a:bodyPr>
          <a:lstStyle/>
          <a:p>
            <a:r>
              <a:rPr lang="nl-NL" sz="7000" b="1" dirty="0"/>
              <a:t>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20C41-CC85-4A41-8463-3C948AC1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31713"/>
            <a:ext cx="7299960" cy="4910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’t </a:t>
            </a:r>
            <a:r>
              <a:rPr lang="nl-NL" sz="3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Scheepke</a:t>
            </a:r>
            <a:r>
              <a:rPr lang="nl-NL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onder Jezus’ hoede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Met zijn kruisvlag hoog in top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Neemt als </a:t>
            </a:r>
            <a:r>
              <a:rPr lang="nl-NL" sz="3000" b="1" i="1" dirty="0" err="1">
                <a:effectLst/>
              </a:rPr>
              <a:t>arke</a:t>
            </a:r>
            <a:r>
              <a:rPr lang="nl-NL" sz="3000" b="1" i="1" dirty="0">
                <a:effectLst/>
              </a:rPr>
              <a:t> der verlossing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Allen, die in nood zijn, op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Al staat de zee ook hol en hoog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En zweept de storm ons voort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Wij hebben ’s Vaders Zoon aan boord</a:t>
            </a:r>
            <a:br>
              <a:rPr lang="nl-NL" sz="3000" b="1" i="1" dirty="0">
                <a:effectLst/>
              </a:rPr>
            </a:br>
            <a:r>
              <a:rPr lang="nl-NL" sz="3000" b="1" i="1" dirty="0">
                <a:effectLst/>
              </a:rPr>
              <a:t>En ‘t veilig strand voor oog</a:t>
            </a:r>
            <a:endParaRPr lang="nl-NL" sz="3000" b="1" dirty="0"/>
          </a:p>
        </p:txBody>
      </p:sp>
    </p:spTree>
    <p:extLst>
      <p:ext uri="{BB962C8B-B14F-4D97-AF65-F5344CB8AC3E}">
        <p14:creationId xmlns:p14="http://schemas.microsoft.com/office/powerpoint/2010/main" val="42385831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253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Kantoorthema</vt:lpstr>
      <vt:lpstr>De laatste dingen</vt:lpstr>
      <vt:lpstr>PowerPoint-presentatie</vt:lpstr>
      <vt:lpstr>PowerPoint-presentatie</vt:lpstr>
      <vt:lpstr>Structuur Mattheus 24 &amp; 25</vt:lpstr>
      <vt:lpstr>Leessleutel </vt:lpstr>
      <vt:lpstr>Wij &amp; De laatste dingen</vt:lpstr>
      <vt:lpstr>Gebed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laatste dingen</dc:title>
  <dc:creator>Bart van't ende</dc:creator>
  <cp:lastModifiedBy>Bart van't ende</cp:lastModifiedBy>
  <cp:revision>6</cp:revision>
  <dcterms:created xsi:type="dcterms:W3CDTF">2021-01-21T07:57:11Z</dcterms:created>
  <dcterms:modified xsi:type="dcterms:W3CDTF">2021-01-21T10:14:30Z</dcterms:modified>
</cp:coreProperties>
</file>